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2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84" r:id="rId16"/>
    <p:sldId id="28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B41C-DAEB-4866-94AD-90A2550C723B}" type="datetimeFigureOut">
              <a:rPr lang="en-AU" smtClean="0"/>
              <a:t>27/01/2020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3F1E-9906-4E46-AC6E-54DFF34BCAF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2147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B41C-DAEB-4866-94AD-90A2550C723B}" type="datetimeFigureOut">
              <a:rPr lang="en-AU" smtClean="0"/>
              <a:t>27/01/2020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3F1E-9906-4E46-AC6E-54DFF34BCAF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7312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B41C-DAEB-4866-94AD-90A2550C723B}" type="datetimeFigureOut">
              <a:rPr lang="en-AU" smtClean="0"/>
              <a:t>27/01/2020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3F1E-9906-4E46-AC6E-54DFF34BCAF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5925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B41C-DAEB-4866-94AD-90A2550C723B}" type="datetimeFigureOut">
              <a:rPr lang="en-AU" smtClean="0"/>
              <a:t>27/01/2020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3F1E-9906-4E46-AC6E-54DFF34BCAF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9358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B41C-DAEB-4866-94AD-90A2550C723B}" type="datetimeFigureOut">
              <a:rPr lang="en-AU" smtClean="0"/>
              <a:t>27/01/2020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3F1E-9906-4E46-AC6E-54DFF34BCAF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3717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B41C-DAEB-4866-94AD-90A2550C723B}" type="datetimeFigureOut">
              <a:rPr lang="en-AU" smtClean="0"/>
              <a:t>27/01/2020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3F1E-9906-4E46-AC6E-54DFF34BCAF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9246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B41C-DAEB-4866-94AD-90A2550C723B}" type="datetimeFigureOut">
              <a:rPr lang="en-AU" smtClean="0"/>
              <a:t>27/01/2020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3F1E-9906-4E46-AC6E-54DFF34BCAF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146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B41C-DAEB-4866-94AD-90A2550C723B}" type="datetimeFigureOut">
              <a:rPr lang="en-AU" smtClean="0"/>
              <a:t>27/01/2020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3F1E-9906-4E46-AC6E-54DFF34BCAF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1529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B41C-DAEB-4866-94AD-90A2550C723B}" type="datetimeFigureOut">
              <a:rPr lang="en-AU" smtClean="0"/>
              <a:t>27/01/2020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3F1E-9906-4E46-AC6E-54DFF34BCAF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5204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B41C-DAEB-4866-94AD-90A2550C723B}" type="datetimeFigureOut">
              <a:rPr lang="en-AU" smtClean="0"/>
              <a:t>27/01/2020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3F1E-9906-4E46-AC6E-54DFF34BCAF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5724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B41C-DAEB-4866-94AD-90A2550C723B}" type="datetimeFigureOut">
              <a:rPr lang="en-AU" smtClean="0"/>
              <a:t>27/01/2020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3F1E-9906-4E46-AC6E-54DFF34BCAF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7045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6B41C-DAEB-4866-94AD-90A2550C723B}" type="datetimeFigureOut">
              <a:rPr lang="en-AU" smtClean="0"/>
              <a:t>27/01/2020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43F1E-9906-4E46-AC6E-54DFF34BCAF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6461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tiff"/><Relationship Id="rId7" Type="http://schemas.openxmlformats.org/officeDocument/2006/relationships/image" Target="../media/image26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gif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Relationship Id="rId9" Type="http://schemas.openxmlformats.org/officeDocument/2006/relationships/image" Target="../media/image11.tif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Image result for mountai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0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Hung Doan\Pictures\hinh cut\chua matthew 1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45" y="1124744"/>
            <a:ext cx="4121150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C:\Users\Hung Doan\Pictures\hinh cut\New Folder (2)\nghe giang 2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232" y="3777368"/>
            <a:ext cx="6264871" cy="310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398278"/>
            <a:ext cx="91471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4th Sunday in Ordinary Time - Year 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25606"/>
            <a:ext cx="9175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+mj-lt"/>
              </a:rPr>
              <a:t>Chúa Nhật </a:t>
            </a:r>
            <a:r>
              <a:rPr lang="en-AU" sz="3200" b="1" dirty="0">
                <a:solidFill>
                  <a:srgbClr val="0070C0"/>
                </a:solidFill>
                <a:latin typeface="+mj-lt"/>
              </a:rPr>
              <a:t>4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Thường Niên Năm A</a:t>
            </a:r>
            <a:endParaRPr lang="en-AU" sz="32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00532" y="5917386"/>
            <a:ext cx="705678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</a:rPr>
              <a:t>2/02/2020</a:t>
            </a:r>
          </a:p>
          <a:p>
            <a:pPr algn="ctr"/>
            <a:r>
              <a:rPr lang="en-US" sz="2000" b="1" dirty="0" err="1">
                <a:solidFill>
                  <a:srgbClr val="FFFF00"/>
                </a:solidFill>
              </a:rPr>
              <a:t>Hùng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Phương</a:t>
            </a:r>
            <a:r>
              <a:rPr lang="en-US" sz="2000" b="1" dirty="0">
                <a:solidFill>
                  <a:srgbClr val="FFFF00"/>
                </a:solidFill>
              </a:rPr>
              <a:t> &amp; Thanh </a:t>
            </a:r>
            <a:r>
              <a:rPr lang="en-US" sz="2000" b="1" dirty="0" err="1">
                <a:solidFill>
                  <a:srgbClr val="FFFF00"/>
                </a:solidFill>
              </a:rPr>
              <a:t>Quảng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thực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hiện</a:t>
            </a:r>
            <a:endParaRPr lang="en-AU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17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516" y="5301208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Phúc thay ai có tâm hồn trong sạch,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họ sẽ được nhìn thấy Thiên Chúa.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1729" y="188640"/>
            <a:ext cx="19442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Happy the pure in heart: they shall see God.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-19548"/>
            <a:ext cx="6516216" cy="50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240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1836" y="5301208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Phúc thay ai xây dựng hoà bình,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họ sẽ được gọi là con Thiên Chúa.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88640"/>
            <a:ext cx="19442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Happy the peacemakers: they shall be called sons of God.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060" y="13750"/>
            <a:ext cx="672465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139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601362"/>
            <a:ext cx="9036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Phúc thay ai bị bách hại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sống công chính,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Nước Trời là của họ.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116632"/>
            <a:ext cx="237626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Happy those who are persecuted in the cause of right: theirs is the kingdom of heaven.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218" y="-8144"/>
            <a:ext cx="6525782" cy="497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826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83768" y="5113065"/>
            <a:ext cx="65974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Phúc thay anh em khi vì Thầy mà bị người ta sỉ vả, bách hại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vu khống đủ điều xấu xa.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88640"/>
            <a:ext cx="261821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</a:rPr>
              <a:t>‘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Happy are you when people abuse you and persecute you and speak all kinds of calumny against you on my account.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18218" y="-8144"/>
            <a:ext cx="6525782" cy="497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363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0694" y="5229200"/>
            <a:ext cx="9036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em hãy vui mừng hớn hở,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phần thưởng dành cho anh em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ở trên trời thật lớn lao.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79511" y="260648"/>
            <a:ext cx="228051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Rejoice and be glad, for your reward will be great in heaven.’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027" y="0"/>
            <a:ext cx="6686816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575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mount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Hung Doan\Pictures\hinh cut\New Folder (2)\nghe 4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132" y="2847025"/>
            <a:ext cx="2664296" cy="319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Hung Doan\Pictures\hinh cut\New Folder (2)\nghe 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03280" y="4487737"/>
            <a:ext cx="2817252" cy="23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Hung Doan\Pictures\hinh cut\New Folder (2)\nghe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8" y="3573016"/>
            <a:ext cx="3403688" cy="294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Hung Doan\Pictures\hinh cut\New Folder (2)\nghe 1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7117" y="4093456"/>
            <a:ext cx="3087911" cy="280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Hung Doan\Pictures\hinh cut\New Folder (2)\nghe 3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3844461"/>
            <a:ext cx="2840456" cy="303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5496" y="38942"/>
            <a:ext cx="9108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4th Sunday in Ordinary Time - Year 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496" y="517251"/>
            <a:ext cx="90730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  <a:latin typeface="+mj-lt"/>
              </a:rPr>
              <a:t>Chúa Nhật </a:t>
            </a:r>
            <a:r>
              <a:rPr lang="en-AU" sz="3200" b="1" dirty="0">
                <a:solidFill>
                  <a:srgbClr val="C00000"/>
                </a:solidFill>
                <a:latin typeface="+mj-lt"/>
              </a:rPr>
              <a:t>4</a:t>
            </a:r>
            <a:r>
              <a:rPr lang="vi-VN" sz="3200" b="1" dirty="0">
                <a:solidFill>
                  <a:srgbClr val="C00000"/>
                </a:solidFill>
                <a:latin typeface="+mj-lt"/>
              </a:rPr>
              <a:t> Thường Niên Năm A</a:t>
            </a:r>
            <a:endParaRPr lang="en-AU" sz="32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4" name="Picture 12" descr="C:\Users\Hung Doan\Pictures\hinh cut\chua matthew 1.t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8554" y="2600577"/>
            <a:ext cx="3605589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329784" y="6226579"/>
            <a:ext cx="19960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>
                <a:solidFill>
                  <a:srgbClr val="FFFF00"/>
                </a:solidFill>
              </a:rPr>
              <a:t>2/02/2020</a:t>
            </a:r>
          </a:p>
        </p:txBody>
      </p:sp>
    </p:spTree>
    <p:extLst>
      <p:ext uri="{BB962C8B-B14F-4D97-AF65-F5344CB8AC3E}">
        <p14:creationId xmlns:p14="http://schemas.microsoft.com/office/powerpoint/2010/main" val="254078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mount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82" y="0"/>
            <a:ext cx="91742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Hung Doan\Pictures\hinh cut\chua giang day 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83" y="2226763"/>
            <a:ext cx="8604449" cy="463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0407" y="0"/>
            <a:ext cx="83529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4th Sunday in Ordinary Time - Year A</a:t>
            </a:r>
          </a:p>
        </p:txBody>
      </p:sp>
      <p:sp>
        <p:nvSpPr>
          <p:cNvPr id="5" name="Rectangle 4"/>
          <p:cNvSpPr/>
          <p:nvPr/>
        </p:nvSpPr>
        <p:spPr>
          <a:xfrm>
            <a:off x="259852" y="467050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+mj-lt"/>
              </a:rPr>
              <a:t>Chúa Nhật </a:t>
            </a:r>
            <a:r>
              <a:rPr lang="en-AU" sz="3600" b="1" dirty="0">
                <a:solidFill>
                  <a:schemeClr val="bg1"/>
                </a:solidFill>
                <a:latin typeface="+mj-lt"/>
              </a:rPr>
              <a:t>4</a:t>
            </a:r>
            <a:r>
              <a:rPr lang="vi-VN" sz="3600" b="1" dirty="0">
                <a:solidFill>
                  <a:schemeClr val="bg1"/>
                </a:solidFill>
                <a:latin typeface="+mj-lt"/>
              </a:rPr>
              <a:t> Thường Niên Năm A</a:t>
            </a:r>
            <a:endParaRPr lang="en-AU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67944" y="6192275"/>
            <a:ext cx="19960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>
                <a:solidFill>
                  <a:srgbClr val="FFFF00"/>
                </a:solidFill>
              </a:rPr>
              <a:t>2/02/2020</a:t>
            </a:r>
          </a:p>
        </p:txBody>
      </p:sp>
    </p:spTree>
    <p:extLst>
      <p:ext uri="{BB962C8B-B14F-4D97-AF65-F5344CB8AC3E}">
        <p14:creationId xmlns:p14="http://schemas.microsoft.com/office/powerpoint/2010/main" val="210141756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mount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54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JOSEPH HUNG DOAN\Pictures\hoa\open_bibl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8" y="164247"/>
            <a:ext cx="3168352" cy="186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5249" y="382013"/>
            <a:ext cx="3417761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</a:rPr>
              <a:t>Gospel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</a:rPr>
              <a:t>Matthew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</a:rPr>
              <a:t>5:1-12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</a:rPr>
              <a:t>Phúc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  <a:r>
              <a:rPr lang="en-AU" sz="3200" b="1" dirty="0" err="1">
                <a:solidFill>
                  <a:srgbClr val="FFFF00"/>
                </a:solidFill>
              </a:rPr>
              <a:t>Âm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  <a:r>
              <a:rPr lang="en-AU" sz="3200" b="1" dirty="0" err="1">
                <a:solidFill>
                  <a:srgbClr val="FFFF00"/>
                </a:solidFill>
              </a:rPr>
              <a:t>theo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  <a:r>
              <a:rPr lang="en-AU" sz="3200" b="1" dirty="0" err="1">
                <a:solidFill>
                  <a:srgbClr val="FFFF00"/>
                </a:solidFill>
              </a:rPr>
              <a:t>Thánh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  <a:r>
              <a:rPr lang="en-AU" sz="3200" b="1" dirty="0" err="1">
                <a:solidFill>
                  <a:srgbClr val="FFFF00"/>
                </a:solidFill>
              </a:rPr>
              <a:t>Mát-thêu</a:t>
            </a:r>
            <a:endParaRPr lang="en-AU" sz="3200" b="1" dirty="0">
              <a:solidFill>
                <a:srgbClr val="FFFF00"/>
              </a:solidFill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</a:rPr>
              <a:t>5:1-12</a:t>
            </a:r>
          </a:p>
        </p:txBody>
      </p:sp>
      <p:pic>
        <p:nvPicPr>
          <p:cNvPr id="1030" name="Picture 6" descr="C:\Users\Hung Doan\Pictures\hinh cut\New Folder (2)\nghe 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28340" y="3214542"/>
            <a:ext cx="2529220" cy="2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Hung Doan\Pictures\hinh cut\New Folder (2)\nghe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400" y="3914552"/>
            <a:ext cx="3078458" cy="266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Hung Doan\Pictures\hinh cut\New Folder (2)\nghe 1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33084" y="4210342"/>
            <a:ext cx="2919678" cy="264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Hung Doan\Pictures\hinh cut\New Folder (2)\nghe 3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64" y="4221088"/>
            <a:ext cx="2469848" cy="267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ung Doan\Pictures\hinh cut\New Folder (2)\nghe 4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783" y="2780928"/>
            <a:ext cx="2741933" cy="328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Hung Doan\Pictures\hinh cut\chua matthew.t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388" y="2910745"/>
            <a:ext cx="4188362" cy="394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29530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288340"/>
            <a:ext cx="8928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hấy đám đông,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lên núi. Người ngồi xuống,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môn đệ đến gần bên.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" y="188640"/>
            <a:ext cx="238024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</a:rPr>
              <a:t>Seeing the crowds, Jesus went up the hill. There he sat down and was joined by his disciples.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249" y="0"/>
            <a:ext cx="6763752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188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688" y="6093296"/>
            <a:ext cx="63113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mở miệng dạy họ rằng: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0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he began to speak. 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is what he taught them: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03" y="1020723"/>
            <a:ext cx="6608657" cy="503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560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11960" y="4653136"/>
            <a:ext cx="47847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"Phúc thay ai có tâm hồn nghèo khó,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Nước Trời là của họ.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28" y="620688"/>
            <a:ext cx="29523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‘How happy are the poor in spirit: theirs is the kingdom of heaven.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"/>
            <a:ext cx="5724128" cy="436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http://devotionsfordisciples.com/wp-content/uploads/2012/01/PoorSpir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89" y="4364360"/>
            <a:ext cx="4062325" cy="248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572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5279037"/>
            <a:ext cx="8964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Phúc thay ai hiền lành,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họ sẽ được Đất Hứa làm gia nghiệp.</a:t>
            </a:r>
            <a:b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332656"/>
            <a:ext cx="215419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Happy the gentle: they shall have the earth for their heritage.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712" y="0"/>
            <a:ext cx="6592129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866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096" y="5373216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Phúc thay ai sầu khổ,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họ sẽ được Thiên Chúa ủi an.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5951" y="116632"/>
            <a:ext cx="236982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Happy those who mourn: they shall be comforted.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088" y="0"/>
            <a:ext cx="6596284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251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013176"/>
            <a:ext cx="9036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Phúc thay ai khát khao nên người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 chính,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họ sẽ được Thiên Chúa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thoả lòng.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6632"/>
            <a:ext cx="26277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Happy those who hunger and thirst for what 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right: they shall be satisfied.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550" y="12612"/>
            <a:ext cx="6442555" cy="492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444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668" y="5288340"/>
            <a:ext cx="8964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Phúc thay ai xót thương người,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họ sẽ được Thiên Chúa xót thương.</a:t>
            </a:r>
            <a:b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1668" y="188640"/>
            <a:ext cx="21260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Happy the merciful: they shall have mercy shown them.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81912" y="0"/>
            <a:ext cx="6762087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63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1973</TotalTime>
  <Words>463</Words>
  <Application>Microsoft Office PowerPoint</Application>
  <PresentationFormat>On-screen Show (4:3)</PresentationFormat>
  <Paragraphs>54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Doan</dc:creator>
  <cp:lastModifiedBy>An Dang</cp:lastModifiedBy>
  <cp:revision>36</cp:revision>
  <dcterms:created xsi:type="dcterms:W3CDTF">2016-05-15T09:24:50Z</dcterms:created>
  <dcterms:modified xsi:type="dcterms:W3CDTF">2020-01-28T09:36:48Z</dcterms:modified>
</cp:coreProperties>
</file>